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7" r:id="rId5"/>
    <p:sldId id="260" r:id="rId6"/>
    <p:sldId id="268" r:id="rId7"/>
    <p:sldId id="269" r:id="rId8"/>
    <p:sldId id="262" r:id="rId9"/>
    <p:sldId id="263" r:id="rId10"/>
    <p:sldId id="265" r:id="rId11"/>
    <p:sldId id="266" r:id="rId12"/>
  </p:sldIdLst>
  <p:sldSz cx="18288000" cy="10287000"/>
  <p:notesSz cx="6858000" cy="9144000"/>
  <p:embeddedFontLst>
    <p:embeddedFont>
      <p:font typeface="S-Core Dream 6 Bold" panose="020B0703030302020204" pitchFamily="34" charset="-127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S-Core Dream 3 Light" panose="020B0303030302020204" pitchFamily="34" charset="-12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453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CC562-1745-4E0D-B10B-77233FDBF172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EA7D45-46D4-4451-BA23-9BC006B53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454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4616D-3305-428C-BE3B-E30DD7E732F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709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7.png"/><Relationship Id="rId7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5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4303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4457700"/>
            <a:ext cx="6616700" cy="585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7569200"/>
            <a:ext cx="2616200" cy="48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2171700"/>
            <a:ext cx="7620000" cy="445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4864100"/>
            <a:ext cx="7670800" cy="152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2600" y="6832600"/>
            <a:ext cx="2628900" cy="355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9"/>
    </mc:Choice>
    <mc:Fallback xmlns="">
      <p:transition spd="slow" advTm="1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092200"/>
            <a:ext cx="16789400" cy="127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431800"/>
            <a:ext cx="1371600" cy="812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1700" y="520700"/>
            <a:ext cx="1689100" cy="723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900" y="2362200"/>
            <a:ext cx="2984500" cy="316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300" y="5791200"/>
            <a:ext cx="5245100" cy="3873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6100" y="2603500"/>
            <a:ext cx="2857500" cy="285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0" y="5791200"/>
            <a:ext cx="5384800" cy="387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5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092200"/>
            <a:ext cx="16789400" cy="127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431800"/>
            <a:ext cx="1371600" cy="812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5100" y="520700"/>
            <a:ext cx="36322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0" y="3860800"/>
            <a:ext cx="14185900" cy="3314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5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092200"/>
            <a:ext cx="16789400" cy="1270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2362200"/>
            <a:ext cx="13322300" cy="7442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9400" y="1447800"/>
            <a:ext cx="3695700" cy="369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60000">
            <a:off x="16929100" y="1206500"/>
            <a:ext cx="1460500" cy="146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00" y="431800"/>
            <a:ext cx="13716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3600" y="457200"/>
            <a:ext cx="1752600" cy="77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092200"/>
            <a:ext cx="16789400" cy="1270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976813"/>
            <a:ext cx="3340100" cy="7162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00" y="1612900"/>
            <a:ext cx="4432300" cy="7937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3200" y="2565400"/>
            <a:ext cx="1943100" cy="3898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0" y="5092700"/>
            <a:ext cx="3746500" cy="3314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800" y="1981200"/>
            <a:ext cx="3289300" cy="7162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1612900"/>
            <a:ext cx="4432300" cy="7937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431800"/>
            <a:ext cx="1371600" cy="812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03600" y="457200"/>
            <a:ext cx="1752600" cy="77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900"/>
            <a:ext cx="6959600" cy="10375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092200"/>
            <a:ext cx="16789400" cy="1270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36600" y="609600"/>
            <a:ext cx="9017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S-Core Dream 3 Light"/>
              </a:rPr>
              <a:t>MOA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100" y="2679700"/>
            <a:ext cx="4724400" cy="547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300" b="0" i="0" u="none" strike="noStrike" dirty="0">
                <a:solidFill>
                  <a:srgbClr val="FFFFFF"/>
                </a:solidFill>
                <a:latin typeface="S-Core Dream 6 Bold"/>
              </a:rPr>
              <a:t>M</a:t>
            </a:r>
            <a:r>
              <a:rPr lang="en-US" sz="5700" b="0" i="0" u="none" strike="noStrike" dirty="0">
                <a:solidFill>
                  <a:srgbClr val="FFBF78"/>
                </a:solidFill>
                <a:latin typeface="S-Core Dream 6 Bold"/>
              </a:rPr>
              <a:t>INUTE</a:t>
            </a:r>
          </a:p>
          <a:p>
            <a:pPr lvl="0" algn="l">
              <a:lnSpc>
                <a:spcPct val="99600"/>
              </a:lnSpc>
            </a:pPr>
            <a:r>
              <a:rPr lang="en-US" sz="11300" b="0" i="0" u="none" strike="noStrike" dirty="0">
                <a:solidFill>
                  <a:srgbClr val="FFFFFF"/>
                </a:solidFill>
                <a:latin typeface="S-Core Dream 6 Bold"/>
              </a:rPr>
              <a:t>O</a:t>
            </a:r>
            <a:r>
              <a:rPr lang="en-US" sz="5700" b="0" i="0" u="none" strike="noStrike" dirty="0">
                <a:solidFill>
                  <a:srgbClr val="FFBF78"/>
                </a:solidFill>
                <a:latin typeface="S-Core Dream 6 Bold"/>
              </a:rPr>
              <a:t>F</a:t>
            </a:r>
          </a:p>
          <a:p>
            <a:pPr lvl="0" algn="l">
              <a:lnSpc>
                <a:spcPct val="99600"/>
              </a:lnSpc>
            </a:pPr>
            <a:r>
              <a:rPr lang="en-US" sz="11300" b="0" i="0" u="none" strike="noStrike" dirty="0">
                <a:solidFill>
                  <a:srgbClr val="FFFFFF"/>
                </a:solidFill>
                <a:latin typeface="S-Core Dream 6 Bold"/>
              </a:rPr>
              <a:t>A</a:t>
            </a:r>
            <a:r>
              <a:rPr lang="en-US" sz="5700" b="0" i="0" u="none" strike="noStrike" dirty="0">
                <a:solidFill>
                  <a:srgbClr val="FFBF78"/>
                </a:solidFill>
                <a:latin typeface="S-Core Dream 6 Bold"/>
              </a:rPr>
              <a:t>FFECTION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543800" y="3581400"/>
            <a:ext cx="2184400" cy="2184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137400" y="5969000"/>
            <a:ext cx="28702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 dirty="0">
                <a:solidFill>
                  <a:schemeClr val="bg1">
                    <a:lumMod val="85000"/>
                  </a:schemeClr>
                </a:solidFill>
                <a:ea typeface="S-Core Dream 6 Bold"/>
              </a:rPr>
              <a:t>사진</a:t>
            </a:r>
            <a:r>
              <a:rPr lang="en-US" sz="3500" b="0" i="0" u="none" strike="noStrike" dirty="0">
                <a:solidFill>
                  <a:schemeClr val="bg1">
                    <a:lumMod val="85000"/>
                  </a:schemeClr>
                </a:solidFill>
                <a:latin typeface="S-Core Dream 6 Bold"/>
              </a:rPr>
              <a:t> </a:t>
            </a:r>
            <a:r>
              <a:rPr lang="ko-KR" sz="3500" b="0" i="0" u="none" strike="noStrike" dirty="0">
                <a:solidFill>
                  <a:schemeClr val="bg1">
                    <a:lumMod val="85000"/>
                  </a:schemeClr>
                </a:solidFill>
                <a:ea typeface="S-Core Dream 6 Bold"/>
              </a:rPr>
              <a:t>공유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528300" y="4013200"/>
            <a:ext cx="1549400" cy="1549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956800" y="5969000"/>
            <a:ext cx="2705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 dirty="0">
                <a:solidFill>
                  <a:schemeClr val="bg1">
                    <a:lumMod val="85000"/>
                  </a:schemeClr>
                </a:solidFill>
                <a:ea typeface="S-Core Dream 6 Bold"/>
              </a:rPr>
              <a:t>옵션</a:t>
            </a:r>
            <a:r>
              <a:rPr lang="en-US" sz="3500" b="0" i="0" u="none" strike="noStrike" dirty="0">
                <a:solidFill>
                  <a:schemeClr val="bg1">
                    <a:lumMod val="85000"/>
                  </a:schemeClr>
                </a:solidFill>
                <a:latin typeface="S-Core Dream 6 Bold"/>
              </a:rPr>
              <a:t> </a:t>
            </a:r>
            <a:r>
              <a:rPr lang="ko-KR" sz="3500" b="0" i="0" u="none" strike="noStrike" dirty="0">
                <a:solidFill>
                  <a:schemeClr val="bg1">
                    <a:lumMod val="85000"/>
                  </a:schemeClr>
                </a:solidFill>
                <a:ea typeface="S-Core Dream 6 Bold"/>
              </a:rPr>
              <a:t>선택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5951200" y="3975100"/>
            <a:ext cx="1549400" cy="1549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379700" y="5969000"/>
            <a:ext cx="2705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 dirty="0">
                <a:solidFill>
                  <a:schemeClr val="bg1">
                    <a:lumMod val="85000"/>
                  </a:schemeClr>
                </a:solidFill>
                <a:ea typeface="S-Core Dream 6 Bold"/>
              </a:rPr>
              <a:t>다운로드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3182600" y="3898900"/>
            <a:ext cx="1778000" cy="1778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712700" y="5969000"/>
            <a:ext cx="2705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 dirty="0">
                <a:solidFill>
                  <a:schemeClr val="bg1">
                    <a:lumMod val="85000"/>
                  </a:schemeClr>
                </a:solidFill>
                <a:ea typeface="S-Core Dream 6 Bold"/>
              </a:rPr>
              <a:t>사진</a:t>
            </a:r>
            <a:r>
              <a:rPr lang="en-US" sz="3500" b="0" i="0" u="none" strike="noStrike" dirty="0">
                <a:solidFill>
                  <a:schemeClr val="bg1">
                    <a:lumMod val="85000"/>
                  </a:schemeClr>
                </a:solidFill>
                <a:latin typeface="S-Core Dream 6 Bold"/>
              </a:rPr>
              <a:t> </a:t>
            </a:r>
            <a:r>
              <a:rPr lang="ko-KR" sz="3500" b="0" i="0" u="none" strike="noStrike" dirty="0">
                <a:solidFill>
                  <a:schemeClr val="bg1">
                    <a:lumMod val="85000"/>
                  </a:schemeClr>
                </a:solidFill>
                <a:ea typeface="S-Core Dream 6 Bold"/>
              </a:rPr>
              <a:t>분류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52800" y="609600"/>
            <a:ext cx="1549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S-Core Dream 3 Light"/>
              </a:rPr>
              <a:t>서비스</a:t>
            </a:r>
            <a:r>
              <a:rPr lang="en-US" sz="2200" b="0" i="0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S-Core Dream 3 Light"/>
              </a:rPr>
              <a:t>소개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65656ADB-6D7B-D971-846A-B9FD7BB8B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3581400"/>
            <a:ext cx="2184400" cy="2184400"/>
          </a:xfrm>
          <a:prstGeom prst="rect">
            <a:avLst/>
          </a:prstGeom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D56FECB6-0C01-D7B8-D608-B8E7E600D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8300" y="4013200"/>
            <a:ext cx="1549400" cy="1549400"/>
          </a:xfrm>
          <a:prstGeom prst="rect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17A875BE-26F1-11F4-27AC-B34436DDC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1200" y="3975100"/>
            <a:ext cx="1549400" cy="1549400"/>
          </a:xfrm>
          <a:prstGeom prst="rect">
            <a:avLst/>
          </a:prstGeom>
        </p:spPr>
      </p:pic>
      <p:pic>
        <p:nvPicPr>
          <p:cNvPr id="18" name="Picture 13">
            <a:extLst>
              <a:ext uri="{FF2B5EF4-FFF2-40B4-BE49-F238E27FC236}">
                <a16:creationId xmlns:a16="http://schemas.microsoft.com/office/drawing/2014/main" id="{FBFFD5E8-730F-90FD-3565-A398858EB8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82600" y="3898900"/>
            <a:ext cx="1778000" cy="177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092200"/>
            <a:ext cx="16789400" cy="1270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431800"/>
            <a:ext cx="13716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6300" y="469900"/>
            <a:ext cx="1701800" cy="762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019300"/>
            <a:ext cx="13140267" cy="739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7315200"/>
            <a:ext cx="1689100" cy="16891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092200"/>
            <a:ext cx="16789400" cy="1270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6600" y="609600"/>
            <a:ext cx="9017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S-Core Dream 3 Light"/>
              </a:rPr>
              <a:t>MOA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052800" y="609600"/>
            <a:ext cx="1549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S-Core Dream 3 Light"/>
              </a:rPr>
              <a:t>서비스</a:t>
            </a:r>
            <a:r>
              <a:rPr lang="en-US" sz="2200" b="0" i="0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S-Core Dream 3 Light"/>
              </a:rPr>
              <a:t>소개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1651000"/>
            <a:ext cx="4114800" cy="825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300" y="1651000"/>
            <a:ext cx="4114800" cy="8255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626100" y="4343400"/>
            <a:ext cx="2832100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FF8521"/>
                </a:solidFill>
                <a:ea typeface="S-Core Dream 6 Bold"/>
              </a:rPr>
              <a:t>그룹</a:t>
            </a:r>
          </a:p>
          <a:p>
            <a:pPr lvl="0" algn="ctr">
              <a:lnSpc>
                <a:spcPct val="99600"/>
              </a:lnSpc>
            </a:pPr>
            <a:endParaRPr lang="en-US" altLang="ko-KR" sz="3000" b="0" i="0" u="none" strike="noStrike" dirty="0">
              <a:solidFill>
                <a:srgbClr val="000000"/>
              </a:solidFill>
              <a:ea typeface="S-Core Dream 6 Bold"/>
            </a:endParaRP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ea typeface="S-Core Dream 6 Bold"/>
              </a:rPr>
              <a:t>동일한</a:t>
            </a:r>
            <a:r>
              <a:rPr lang="en-US" sz="3000" b="0" i="0" u="none" strike="noStrike" dirty="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S-Core Dream 6 Bold"/>
              </a:rPr>
              <a:t>구성원의</a:t>
            </a:r>
            <a:r>
              <a:rPr lang="en-US" sz="3000" b="0" i="0" u="none" strike="noStrike" dirty="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S-Core Dream 6 Bold"/>
              </a:rPr>
              <a:t>잦은</a:t>
            </a:r>
            <a:r>
              <a:rPr lang="en-US" sz="3000" b="0" i="0" u="none" strike="noStrike" dirty="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S-Core Dream 6 Bold"/>
              </a:rPr>
              <a:t>모임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73200" y="4343400"/>
            <a:ext cx="28321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FF8521"/>
                </a:solidFill>
                <a:ea typeface="S-Core Dream 6 Bold"/>
              </a:rPr>
              <a:t>순간</a:t>
            </a:r>
          </a:p>
          <a:p>
            <a:pPr lvl="0" algn="ctr">
              <a:lnSpc>
                <a:spcPct val="99600"/>
              </a:lnSpc>
            </a:pPr>
            <a:endParaRPr lang="en-US" altLang="ko-KR" sz="3000" b="0" i="0" u="none" strike="noStrike" dirty="0">
              <a:solidFill>
                <a:srgbClr val="000000"/>
              </a:solidFill>
              <a:ea typeface="S-Core Dream 6 Bold"/>
            </a:endParaRP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ea typeface="S-Core Dream 6 Bold"/>
              </a:rPr>
              <a:t>일회성</a:t>
            </a:r>
            <a:r>
              <a:rPr lang="en-US" sz="3000" b="0" i="0" u="none" strike="noStrike" dirty="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S-Core Dream 6 Bold"/>
              </a:rPr>
              <a:t>모임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3700" y="6934200"/>
            <a:ext cx="2451100" cy="245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645004"/>
            <a:ext cx="4035680" cy="825740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1092200"/>
            <a:ext cx="16789400" cy="1270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6600" y="609600"/>
            <a:ext cx="9017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S-Core Dream 3 Light"/>
              </a:rPr>
              <a:t>MOA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052800" y="609600"/>
            <a:ext cx="1549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S-Core Dream 3 Light"/>
              </a:rPr>
              <a:t>서비스</a:t>
            </a:r>
            <a:r>
              <a:rPr lang="en-US" sz="2200" b="0" i="0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S-Core Dream 3 Light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26100" y="4343400"/>
            <a:ext cx="31369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000" dirty="0" smtClean="0">
                <a:solidFill>
                  <a:srgbClr val="FF8521"/>
                </a:solidFill>
                <a:ea typeface="S-Core Dream 6 Bold"/>
              </a:rPr>
              <a:t>사진 공유</a:t>
            </a:r>
            <a:endParaRPr lang="ko-KR" sz="5000" b="0" i="0" u="none" strike="noStrike" dirty="0">
              <a:solidFill>
                <a:srgbClr val="FF8521"/>
              </a:solidFill>
              <a:ea typeface="S-Core Dream 6 Bold"/>
            </a:endParaRPr>
          </a:p>
          <a:p>
            <a:pPr lvl="0" algn="ctr">
              <a:lnSpc>
                <a:spcPct val="99600"/>
              </a:lnSpc>
            </a:pPr>
            <a:endParaRPr lang="en-US" altLang="ko-KR" sz="3000" b="0" i="0" u="none" strike="noStrike" dirty="0">
              <a:solidFill>
                <a:srgbClr val="000000"/>
              </a:solidFill>
              <a:ea typeface="S-Core Dream 6 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000" dirty="0" smtClean="0">
                <a:solidFill>
                  <a:srgbClr val="000000"/>
                </a:solidFill>
                <a:ea typeface="S-Core Dream 6 Bold"/>
              </a:rPr>
              <a:t>공유하기 버튼으로</a:t>
            </a:r>
            <a:endParaRPr lang="en-US" altLang="ko-KR" sz="3000" dirty="0" smtClean="0">
              <a:solidFill>
                <a:srgbClr val="000000"/>
              </a:solidFill>
              <a:ea typeface="S-Core Dream 6 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 smtClean="0">
                <a:solidFill>
                  <a:srgbClr val="000000"/>
                </a:solidFill>
                <a:ea typeface="S-Core Dream 6 Bold"/>
              </a:rPr>
              <a:t>빠르게 공유</a:t>
            </a:r>
            <a:endParaRPr lang="en-US" altLang="ko-KR" sz="3000" b="0" i="0" u="none" strike="noStrike" dirty="0" smtClean="0">
              <a:solidFill>
                <a:srgbClr val="000000"/>
              </a:solidFill>
              <a:ea typeface="S-Core Dream 6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173200" y="4343400"/>
            <a:ext cx="2832100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000" b="0" i="0" u="none" strike="noStrike" dirty="0" smtClean="0">
                <a:solidFill>
                  <a:srgbClr val="FF8521"/>
                </a:solidFill>
                <a:ea typeface="S-Core Dream 6 Bold"/>
              </a:rPr>
              <a:t>알림</a:t>
            </a:r>
            <a:endParaRPr lang="en-US" altLang="ko-KR" sz="3000" b="0" i="0" u="none" strike="noStrike" dirty="0">
              <a:solidFill>
                <a:srgbClr val="000000"/>
              </a:solidFill>
              <a:ea typeface="S-Core Dream 6 Bold"/>
            </a:endParaRPr>
          </a:p>
          <a:p>
            <a:pPr lvl="0" algn="ctr">
              <a:lnSpc>
                <a:spcPct val="99600"/>
              </a:lnSpc>
            </a:pPr>
            <a:endParaRPr lang="en-US" altLang="ko-KR" sz="3000" b="0" i="0" u="none" strike="noStrike" dirty="0" smtClean="0">
              <a:solidFill>
                <a:srgbClr val="000000"/>
              </a:solidFill>
              <a:ea typeface="S-Core Dream 6 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000" dirty="0" smtClean="0">
                <a:solidFill>
                  <a:srgbClr val="000000"/>
                </a:solidFill>
                <a:ea typeface="S-Core Dream 6 Bold"/>
              </a:rPr>
              <a:t>내가 속한</a:t>
            </a:r>
            <a:endParaRPr lang="en-US" altLang="ko-KR" sz="3000" dirty="0" smtClean="0">
              <a:solidFill>
                <a:srgbClr val="000000"/>
              </a:solidFill>
              <a:ea typeface="S-Core Dream 6 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 smtClean="0">
                <a:solidFill>
                  <a:srgbClr val="000000"/>
                </a:solidFill>
                <a:ea typeface="S-Core Dream 6 Bold"/>
              </a:rPr>
              <a:t>그룹 </a:t>
            </a:r>
            <a:r>
              <a:rPr lang="en-US" altLang="ko-KR" sz="3000" b="0" i="0" u="none" strike="noStrike" dirty="0" smtClean="0">
                <a:solidFill>
                  <a:srgbClr val="000000"/>
                </a:solidFill>
                <a:ea typeface="S-Core Dream 6 Bold"/>
              </a:rPr>
              <a:t>/ </a:t>
            </a:r>
            <a:r>
              <a:rPr lang="ko-KR" altLang="en-US" sz="3000" b="0" i="0" u="none" strike="noStrike" dirty="0" smtClean="0">
                <a:solidFill>
                  <a:srgbClr val="000000"/>
                </a:solidFill>
                <a:ea typeface="S-Core Dream 6 Bold"/>
              </a:rPr>
              <a:t>순간</a:t>
            </a:r>
            <a:endParaRPr lang="en-US" altLang="ko-KR" sz="3000" b="0" i="0" u="none" strike="noStrike" dirty="0" smtClean="0">
              <a:solidFill>
                <a:srgbClr val="000000"/>
              </a:solidFill>
              <a:ea typeface="S-Core Dream 6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1648598"/>
            <a:ext cx="3962400" cy="825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3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0" y="1648598"/>
            <a:ext cx="4114800" cy="825740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092200"/>
            <a:ext cx="16789400" cy="127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" y="431800"/>
            <a:ext cx="1371600" cy="812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1200" y="520700"/>
            <a:ext cx="1892300" cy="723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0" y="1651000"/>
            <a:ext cx="4114800" cy="8255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900" y="4127500"/>
            <a:ext cx="3606800" cy="254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82700" y="4127500"/>
            <a:ext cx="3556000" cy="290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092200"/>
            <a:ext cx="16789400" cy="127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431800"/>
            <a:ext cx="1371600" cy="812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1200" y="520700"/>
            <a:ext cx="1892300" cy="723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6300" y="2768600"/>
            <a:ext cx="4889500" cy="3860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00" y="1562100"/>
            <a:ext cx="4114800" cy="825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00000">
            <a:off x="4762500" y="2781300"/>
            <a:ext cx="2514600" cy="876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2900" y="4889500"/>
            <a:ext cx="4381500" cy="457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5800" y="2578100"/>
            <a:ext cx="2781300" cy="182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2900" y="4635500"/>
            <a:ext cx="5194300" cy="2413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06400" y="6286500"/>
            <a:ext cx="3530600" cy="181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40</Words>
  <Application>Microsoft Office PowerPoint</Application>
  <PresentationFormat>사용자 지정</PresentationFormat>
  <Paragraphs>28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S-Core Dream 6 Bold</vt:lpstr>
      <vt:lpstr>Calibri</vt:lpstr>
      <vt:lpstr>맑은 고딕</vt:lpstr>
      <vt:lpstr>S-Core Dream 3 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11</cp:revision>
  <dcterms:created xsi:type="dcterms:W3CDTF">2006-08-16T00:00:00Z</dcterms:created>
  <dcterms:modified xsi:type="dcterms:W3CDTF">2024-10-25T02:09:12Z</dcterms:modified>
</cp:coreProperties>
</file>